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tags/tag5.xml" ContentType="application/vnd.openxmlformats-officedocument.presentationml.tags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notesSlides/notesSlide27.xml" ContentType="application/vnd.openxmlformats-officedocument.presentationml.notesSlide+xml"/>
  <Override PartName="/ppt/tags/tag7.xml" ContentType="application/vnd.openxmlformats-officedocument.presentationml.tags+xml"/>
  <Override PartName="/ppt/notesSlides/notesSlide28.xml" ContentType="application/vnd.openxmlformats-officedocument.presentationml.notesSlide+xml"/>
  <Override PartName="/ppt/tags/tag8.xml" ContentType="application/vnd.openxmlformats-officedocument.presentationml.tags+xml"/>
  <Override PartName="/ppt/notesSlides/notesSlide29.xml" ContentType="application/vnd.openxmlformats-officedocument.presentationml.notesSlide+xml"/>
  <Override PartName="/ppt/tags/tag9.xml" ContentType="application/vnd.openxmlformats-officedocument.presentationml.tags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9" r:id="rId5"/>
  </p:sldMasterIdLst>
  <p:notesMasterIdLst>
    <p:notesMasterId r:id="rId46"/>
  </p:notesMasterIdLst>
  <p:sldIdLst>
    <p:sldId id="271" r:id="rId6"/>
    <p:sldId id="666" r:id="rId7"/>
    <p:sldId id="349" r:id="rId8"/>
    <p:sldId id="361" r:id="rId9"/>
    <p:sldId id="373" r:id="rId10"/>
    <p:sldId id="291" r:id="rId11"/>
    <p:sldId id="592" r:id="rId12"/>
    <p:sldId id="594" r:id="rId13"/>
    <p:sldId id="593" r:id="rId14"/>
    <p:sldId id="285" r:id="rId15"/>
    <p:sldId id="292" r:id="rId16"/>
    <p:sldId id="613" r:id="rId17"/>
    <p:sldId id="611" r:id="rId18"/>
    <p:sldId id="610" r:id="rId19"/>
    <p:sldId id="286" r:id="rId20"/>
    <p:sldId id="596" r:id="rId21"/>
    <p:sldId id="597" r:id="rId22"/>
    <p:sldId id="669" r:id="rId23"/>
    <p:sldId id="605" r:id="rId24"/>
    <p:sldId id="671" r:id="rId25"/>
    <p:sldId id="615" r:id="rId26"/>
    <p:sldId id="601" r:id="rId27"/>
    <p:sldId id="288" r:id="rId28"/>
    <p:sldId id="616" r:id="rId29"/>
    <p:sldId id="617" r:id="rId30"/>
    <p:sldId id="667" r:id="rId31"/>
    <p:sldId id="268" r:id="rId32"/>
    <p:sldId id="670" r:id="rId33"/>
    <p:sldId id="270" r:id="rId34"/>
    <p:sldId id="629" r:id="rId35"/>
    <p:sldId id="630" r:id="rId36"/>
    <p:sldId id="631" r:id="rId37"/>
    <p:sldId id="632" r:id="rId38"/>
    <p:sldId id="633" r:id="rId39"/>
    <p:sldId id="634" r:id="rId40"/>
    <p:sldId id="635" r:id="rId41"/>
    <p:sldId id="636" r:id="rId42"/>
    <p:sldId id="637" r:id="rId43"/>
    <p:sldId id="622" r:id="rId44"/>
    <p:sldId id="29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631"/>
    <a:srgbClr val="BD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2C6A8-1F7F-4B16-9389-E9DE840C6DD7}" v="36" dt="2022-10-06T12:52:05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6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A5B8B24-C2A5-461A-9C72-40405F442711}"/>
    <pc:docChg chg="delSld modSld">
      <pc:chgData name="Rob Sewell" userId="c802df42025d5e1f" providerId="LiveId" clId="{EA5B8B24-C2A5-461A-9C72-40405F442711}" dt="2022-10-06T18:47:08.798" v="1" actId="729"/>
      <pc:docMkLst>
        <pc:docMk/>
      </pc:docMkLst>
      <pc:sldChg chg="mod modShow">
        <pc:chgData name="Rob Sewell" userId="c802df42025d5e1f" providerId="LiveId" clId="{EA5B8B24-C2A5-461A-9C72-40405F442711}" dt="2022-10-06T18:47:08.798" v="1" actId="729"/>
        <pc:sldMkLst>
          <pc:docMk/>
          <pc:sldMk cId="1160534513" sldId="286"/>
        </pc:sldMkLst>
      </pc:sldChg>
      <pc:sldChg chg="mod modShow">
        <pc:chgData name="Rob Sewell" userId="c802df42025d5e1f" providerId="LiveId" clId="{EA5B8B24-C2A5-461A-9C72-40405F442711}" dt="2022-10-06T18:47:08.798" v="1" actId="729"/>
        <pc:sldMkLst>
          <pc:docMk/>
          <pc:sldMk cId="2678568651" sldId="596"/>
        </pc:sldMkLst>
      </pc:sldChg>
      <pc:sldChg chg="mod modShow">
        <pc:chgData name="Rob Sewell" userId="c802df42025d5e1f" providerId="LiveId" clId="{EA5B8B24-C2A5-461A-9C72-40405F442711}" dt="2022-10-06T18:47:08.798" v="1" actId="729"/>
        <pc:sldMkLst>
          <pc:docMk/>
          <pc:sldMk cId="4235347505" sldId="597"/>
        </pc:sldMkLst>
      </pc:sldChg>
      <pc:sldChg chg="mod modShow">
        <pc:chgData name="Rob Sewell" userId="c802df42025d5e1f" providerId="LiveId" clId="{EA5B8B24-C2A5-461A-9C72-40405F442711}" dt="2022-10-06T18:47:08.798" v="1" actId="729"/>
        <pc:sldMkLst>
          <pc:docMk/>
          <pc:sldMk cId="3472987629" sldId="601"/>
        </pc:sldMkLst>
      </pc:sldChg>
      <pc:sldChg chg="mod modShow">
        <pc:chgData name="Rob Sewell" userId="c802df42025d5e1f" providerId="LiveId" clId="{EA5B8B24-C2A5-461A-9C72-40405F442711}" dt="2022-10-06T18:47:08.798" v="1" actId="729"/>
        <pc:sldMkLst>
          <pc:docMk/>
          <pc:sldMk cId="2637279604" sldId="605"/>
        </pc:sldMkLst>
      </pc:sldChg>
      <pc:sldChg chg="del">
        <pc:chgData name="Rob Sewell" userId="c802df42025d5e1f" providerId="LiveId" clId="{EA5B8B24-C2A5-461A-9C72-40405F442711}" dt="2022-10-06T18:46:36.595" v="0" actId="2696"/>
        <pc:sldMkLst>
          <pc:docMk/>
          <pc:sldMk cId="2775891729" sldId="612"/>
        </pc:sldMkLst>
      </pc:sldChg>
      <pc:sldChg chg="mod modShow">
        <pc:chgData name="Rob Sewell" userId="c802df42025d5e1f" providerId="LiveId" clId="{EA5B8B24-C2A5-461A-9C72-40405F442711}" dt="2022-10-06T18:47:08.798" v="1" actId="729"/>
        <pc:sldMkLst>
          <pc:docMk/>
          <pc:sldMk cId="3671978671" sldId="615"/>
        </pc:sldMkLst>
      </pc:sldChg>
      <pc:sldChg chg="mod modShow">
        <pc:chgData name="Rob Sewell" userId="c802df42025d5e1f" providerId="LiveId" clId="{EA5B8B24-C2A5-461A-9C72-40405F442711}" dt="2022-10-06T18:47:08.798" v="1" actId="729"/>
        <pc:sldMkLst>
          <pc:docMk/>
          <pc:sldMk cId="1853780574" sldId="669"/>
        </pc:sldMkLst>
      </pc:sldChg>
      <pc:sldChg chg="mod modShow">
        <pc:chgData name="Rob Sewell" userId="c802df42025d5e1f" providerId="LiveId" clId="{EA5B8B24-C2A5-461A-9C72-40405F442711}" dt="2022-10-06T18:47:08.798" v="1" actId="729"/>
        <pc:sldMkLst>
          <pc:docMk/>
          <pc:sldMk cId="2768988476" sldId="671"/>
        </pc:sldMkLst>
      </pc:sldChg>
    </pc:docChg>
  </pc:docChgLst>
  <pc:docChgLst>
    <pc:chgData name="Rob Sewell" userId="c802df42025d5e1f" providerId="LiveId" clId="{37B2C6A8-1F7F-4B16-9389-E9DE840C6DD7}"/>
    <pc:docChg chg="undo custSel addSld delSld modSld sldOrd">
      <pc:chgData name="Rob Sewell" userId="c802df42025d5e1f" providerId="LiveId" clId="{37B2C6A8-1F7F-4B16-9389-E9DE840C6DD7}" dt="2022-10-06T12:52:05.096" v="461"/>
      <pc:docMkLst>
        <pc:docMk/>
      </pc:docMkLst>
      <pc:sldChg chg="ord">
        <pc:chgData name="Rob Sewell" userId="c802df42025d5e1f" providerId="LiveId" clId="{37B2C6A8-1F7F-4B16-9389-E9DE840C6DD7}" dt="2022-10-05T10:36:07.350" v="197"/>
        <pc:sldMkLst>
          <pc:docMk/>
          <pc:sldMk cId="1182242608" sldId="268"/>
        </pc:sldMkLst>
      </pc:sldChg>
      <pc:sldChg chg="addSp delSp modSp del mod">
        <pc:chgData name="Rob Sewell" userId="c802df42025d5e1f" providerId="LiveId" clId="{37B2C6A8-1F7F-4B16-9389-E9DE840C6DD7}" dt="2022-10-05T10:35:51.028" v="191" actId="47"/>
        <pc:sldMkLst>
          <pc:docMk/>
          <pc:sldMk cId="3322183983" sldId="269"/>
        </pc:sldMkLst>
        <pc:spChg chg="del">
          <ac:chgData name="Rob Sewell" userId="c802df42025d5e1f" providerId="LiveId" clId="{37B2C6A8-1F7F-4B16-9389-E9DE840C6DD7}" dt="2022-10-05T10:08:35.195" v="0" actId="478"/>
          <ac:spMkLst>
            <pc:docMk/>
            <pc:sldMk cId="3322183983" sldId="269"/>
            <ac:spMk id="2" creationId="{6483980D-B297-4B5E-1B0E-232F30B03D08}"/>
          </ac:spMkLst>
        </pc:spChg>
        <pc:picChg chg="add mod">
          <ac:chgData name="Rob Sewell" userId="c802df42025d5e1f" providerId="LiveId" clId="{37B2C6A8-1F7F-4B16-9389-E9DE840C6DD7}" dt="2022-10-05T10:10:46.018" v="15" actId="14100"/>
          <ac:picMkLst>
            <pc:docMk/>
            <pc:sldMk cId="3322183983" sldId="269"/>
            <ac:picMk id="4" creationId="{B9BB824F-AAE8-A8FC-7BE8-D6AB58E33321}"/>
          </ac:picMkLst>
        </pc:picChg>
        <pc:picChg chg="mod">
          <ac:chgData name="Rob Sewell" userId="c802df42025d5e1f" providerId="LiveId" clId="{37B2C6A8-1F7F-4B16-9389-E9DE840C6DD7}" dt="2022-10-05T10:09:29.455" v="4" actId="1076"/>
          <ac:picMkLst>
            <pc:docMk/>
            <pc:sldMk cId="3322183983" sldId="269"/>
            <ac:picMk id="1026" creationId="{53B9308A-0167-B1A8-9D7B-EA03DB2DF57C}"/>
          </ac:picMkLst>
        </pc:picChg>
      </pc:sldChg>
      <pc:sldChg chg="delSp add del">
        <pc:chgData name="Rob Sewell" userId="c802df42025d5e1f" providerId="LiveId" clId="{37B2C6A8-1F7F-4B16-9389-E9DE840C6DD7}" dt="2022-10-05T10:30:01.106" v="146" actId="47"/>
        <pc:sldMkLst>
          <pc:docMk/>
          <pc:sldMk cId="2877575839" sldId="270"/>
        </pc:sldMkLst>
        <pc:picChg chg="del">
          <ac:chgData name="Rob Sewell" userId="c802df42025d5e1f" providerId="LiveId" clId="{37B2C6A8-1F7F-4B16-9389-E9DE840C6DD7}" dt="2022-10-05T10:09:39.461" v="6" actId="478"/>
          <ac:picMkLst>
            <pc:docMk/>
            <pc:sldMk cId="2877575839" sldId="270"/>
            <ac:picMk id="1026" creationId="{53B9308A-0167-B1A8-9D7B-EA03DB2DF57C}"/>
          </ac:picMkLst>
        </pc:picChg>
      </pc:sldChg>
      <pc:sldChg chg="addSp delSp modSp mod">
        <pc:chgData name="Rob Sewell" userId="c802df42025d5e1f" providerId="LiveId" clId="{37B2C6A8-1F7F-4B16-9389-E9DE840C6DD7}" dt="2022-10-05T10:36:50.877" v="203" actId="1076"/>
        <pc:sldMkLst>
          <pc:docMk/>
          <pc:sldMk cId="2890044983" sldId="270"/>
        </pc:sldMkLst>
        <pc:spChg chg="del">
          <ac:chgData name="Rob Sewell" userId="c802df42025d5e1f" providerId="LiveId" clId="{37B2C6A8-1F7F-4B16-9389-E9DE840C6DD7}" dt="2022-10-05T10:36:33.245" v="198" actId="478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6:37.723" v="199" actId="20577"/>
          <ac:spMkLst>
            <pc:docMk/>
            <pc:sldMk cId="2890044983" sldId="270"/>
            <ac:spMk id="4" creationId="{00000000-0000-0000-0000-000000000000}"/>
          </ac:spMkLst>
        </pc:spChg>
        <pc:spChg chg="add del mod">
          <ac:chgData name="Rob Sewell" userId="c802df42025d5e1f" providerId="LiveId" clId="{37B2C6A8-1F7F-4B16-9389-E9DE840C6DD7}" dt="2022-10-05T10:36:41.215" v="200" actId="478"/>
          <ac:spMkLst>
            <pc:docMk/>
            <pc:sldMk cId="2890044983" sldId="270"/>
            <ac:spMk id="5" creationId="{6819C756-F769-6890-4392-06DCB2DDBB13}"/>
          </ac:spMkLst>
        </pc:spChg>
        <pc:picChg chg="mod">
          <ac:chgData name="Rob Sewell" userId="c802df42025d5e1f" providerId="LiveId" clId="{37B2C6A8-1F7F-4B16-9389-E9DE840C6DD7}" dt="2022-10-05T10:36:50.877" v="203" actId="1076"/>
          <ac:picMkLst>
            <pc:docMk/>
            <pc:sldMk cId="2890044983" sldId="270"/>
            <ac:picMk id="11" creationId="{BC062EEA-F345-4F1F-BE3B-4EF3A4587F15}"/>
          </ac:picMkLst>
        </pc:picChg>
      </pc:sldChg>
      <pc:sldChg chg="addSp delSp modSp add mod">
        <pc:chgData name="Rob Sewell" userId="c802df42025d5e1f" providerId="LiveId" clId="{37B2C6A8-1F7F-4B16-9389-E9DE840C6DD7}" dt="2022-10-05T10:20:32.447" v="77" actId="732"/>
        <pc:sldMkLst>
          <pc:docMk/>
          <pc:sldMk cId="948702932" sldId="271"/>
        </pc:sldMkLst>
        <pc:picChg chg="add del mod">
          <ac:chgData name="Rob Sewell" userId="c802df42025d5e1f" providerId="LiveId" clId="{37B2C6A8-1F7F-4B16-9389-E9DE840C6DD7}" dt="2022-10-05T10:13:34.699" v="24" actId="478"/>
          <ac:picMkLst>
            <pc:docMk/>
            <pc:sldMk cId="948702932" sldId="271"/>
            <ac:picMk id="3" creationId="{7E3C659C-6C7D-053A-47BE-985239F1DD32}"/>
          </ac:picMkLst>
        </pc:picChg>
        <pc:picChg chg="del">
          <ac:chgData name="Rob Sewell" userId="c802df42025d5e1f" providerId="LiveId" clId="{37B2C6A8-1F7F-4B16-9389-E9DE840C6DD7}" dt="2022-10-05T10:11:05.994" v="17" actId="478"/>
          <ac:picMkLst>
            <pc:docMk/>
            <pc:sldMk cId="948702932" sldId="271"/>
            <ac:picMk id="4" creationId="{B9BB824F-AAE8-A8FC-7BE8-D6AB58E33321}"/>
          </ac:picMkLst>
        </pc:picChg>
        <pc:picChg chg="add del mod">
          <ac:chgData name="Rob Sewell" userId="c802df42025d5e1f" providerId="LiveId" clId="{37B2C6A8-1F7F-4B16-9389-E9DE840C6DD7}" dt="2022-10-05T10:14:38.183" v="28" actId="22"/>
          <ac:picMkLst>
            <pc:docMk/>
            <pc:sldMk cId="948702932" sldId="271"/>
            <ac:picMk id="6" creationId="{9C8FE0C4-686E-8A1A-20FC-7E5461F2C2D1}"/>
          </ac:picMkLst>
        </pc:picChg>
        <pc:picChg chg="add mod">
          <ac:chgData name="Rob Sewell" userId="c802df42025d5e1f" providerId="LiveId" clId="{37B2C6A8-1F7F-4B16-9389-E9DE840C6DD7}" dt="2022-10-05T10:15:55.798" v="33" actId="14100"/>
          <ac:picMkLst>
            <pc:docMk/>
            <pc:sldMk cId="948702932" sldId="271"/>
            <ac:picMk id="8" creationId="{F6720579-670D-2962-C673-0FCFA603BD2D}"/>
          </ac:picMkLst>
        </pc:picChg>
        <pc:picChg chg="add del mod">
          <ac:chgData name="Rob Sewell" userId="c802df42025d5e1f" providerId="LiveId" clId="{37B2C6A8-1F7F-4B16-9389-E9DE840C6DD7}" dt="2022-10-05T10:17:03.967" v="39" actId="478"/>
          <ac:picMkLst>
            <pc:docMk/>
            <pc:sldMk cId="948702932" sldId="271"/>
            <ac:picMk id="10" creationId="{1ED9383B-D9CB-1656-C184-DD91DE43AFCE}"/>
          </ac:picMkLst>
        </pc:picChg>
        <pc:picChg chg="add del mod">
          <ac:chgData name="Rob Sewell" userId="c802df42025d5e1f" providerId="LiveId" clId="{37B2C6A8-1F7F-4B16-9389-E9DE840C6DD7}" dt="2022-10-05T10:17:55.359" v="44" actId="478"/>
          <ac:picMkLst>
            <pc:docMk/>
            <pc:sldMk cId="948702932" sldId="271"/>
            <ac:picMk id="12" creationId="{BF502A6F-D554-2D6B-A924-8EA92B434B19}"/>
          </ac:picMkLst>
        </pc:picChg>
        <pc:picChg chg="add mod modCrop">
          <ac:chgData name="Rob Sewell" userId="c802df42025d5e1f" providerId="LiveId" clId="{37B2C6A8-1F7F-4B16-9389-E9DE840C6DD7}" dt="2022-10-05T10:20:32.447" v="77" actId="732"/>
          <ac:picMkLst>
            <pc:docMk/>
            <pc:sldMk cId="948702932" sldId="271"/>
            <ac:picMk id="14" creationId="{432B6505-26B5-C02D-D1EE-996ADF0C638F}"/>
          </ac:picMkLst>
        </pc:picChg>
        <pc:picChg chg="mod">
          <ac:chgData name="Rob Sewell" userId="c802df42025d5e1f" providerId="LiveId" clId="{37B2C6A8-1F7F-4B16-9389-E9DE840C6DD7}" dt="2022-10-05T10:11:33.446" v="18" actId="1076"/>
          <ac:picMkLst>
            <pc:docMk/>
            <pc:sldMk cId="948702932" sldId="271"/>
            <ac:picMk id="1026" creationId="{53B9308A-0167-B1A8-9D7B-EA03DB2DF57C}"/>
          </ac:picMkLst>
        </pc:picChg>
      </pc:sldChg>
      <pc:sldChg chg="modSp add mod">
        <pc:chgData name="Rob Sewell" userId="c802df42025d5e1f" providerId="LiveId" clId="{37B2C6A8-1F7F-4B16-9389-E9DE840C6DD7}" dt="2022-10-06T12:50:15.019" v="458" actId="1076"/>
        <pc:sldMkLst>
          <pc:docMk/>
          <pc:sldMk cId="4147351338" sldId="285"/>
        </pc:sldMkLst>
        <pc:spChg chg="mod">
          <ac:chgData name="Rob Sewell" userId="c802df42025d5e1f" providerId="LiveId" clId="{37B2C6A8-1F7F-4B16-9389-E9DE840C6DD7}" dt="2022-10-06T12:50:15.019" v="458" actId="1076"/>
          <ac:spMkLst>
            <pc:docMk/>
            <pc:sldMk cId="4147351338" sldId="285"/>
            <ac:spMk id="11" creationId="{B9B73BB9-E984-4E47-B3E8-D46029E3162D}"/>
          </ac:spMkLst>
        </pc:spChg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1160534513" sldId="286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2074835815" sldId="288"/>
        </pc:sldMkLst>
      </pc:sldChg>
      <pc:sldChg chg="modSp mod">
        <pc:chgData name="Rob Sewell" userId="c802df42025d5e1f" providerId="LiveId" clId="{37B2C6A8-1F7F-4B16-9389-E9DE840C6DD7}" dt="2022-10-05T10:30:44.981" v="150" actId="207"/>
        <pc:sldMkLst>
          <pc:docMk/>
          <pc:sldMk cId="1085621089" sldId="291"/>
        </pc:sldMkLst>
        <pc:spChg chg="mod">
          <ac:chgData name="Rob Sewell" userId="c802df42025d5e1f" providerId="LiveId" clId="{37B2C6A8-1F7F-4B16-9389-E9DE840C6DD7}" dt="2022-10-05T10:30:44.981" v="150" actId="207"/>
          <ac:spMkLst>
            <pc:docMk/>
            <pc:sldMk cId="1085621089" sldId="291"/>
            <ac:spMk id="2" creationId="{00000000-0000-0000-0000-000000000000}"/>
          </ac:spMkLst>
        </pc:spChg>
      </pc:sldChg>
      <pc:sldChg chg="add">
        <pc:chgData name="Rob Sewell" userId="c802df42025d5e1f" providerId="LiveId" clId="{37B2C6A8-1F7F-4B16-9389-E9DE840C6DD7}" dt="2022-10-06T12:50:04.948" v="456"/>
        <pc:sldMkLst>
          <pc:docMk/>
          <pc:sldMk cId="188231363" sldId="292"/>
        </pc:sldMkLst>
      </pc:sldChg>
      <pc:sldChg chg="add del">
        <pc:chgData name="Rob Sewell" userId="c802df42025d5e1f" providerId="LiveId" clId="{37B2C6A8-1F7F-4B16-9389-E9DE840C6DD7}" dt="2022-10-05T10:32:45.930" v="158"/>
        <pc:sldMkLst>
          <pc:docMk/>
          <pc:sldMk cId="2142823199" sldId="293"/>
        </pc:sldMkLst>
      </pc:sldChg>
      <pc:sldChg chg="delSp modSp mod delDesignElem">
        <pc:chgData name="Rob Sewell" userId="c802df42025d5e1f" providerId="LiveId" clId="{37B2C6A8-1F7F-4B16-9389-E9DE840C6DD7}" dt="2022-10-05T10:30:29.401" v="149" actId="478"/>
        <pc:sldMkLst>
          <pc:docMk/>
          <pc:sldMk cId="1027004898" sldId="349"/>
        </pc:sldMkLst>
        <pc:spChg chg="del">
          <ac:chgData name="Rob Sewell" userId="c802df42025d5e1f" providerId="LiveId" clId="{37B2C6A8-1F7F-4B16-9389-E9DE840C6DD7}" dt="2022-10-05T10:30:29.401" v="149" actId="478"/>
          <ac:spMkLst>
            <pc:docMk/>
            <pc:sldMk cId="1027004898" sldId="349"/>
            <ac:spMk id="2" creationId="{BC619817-C79D-4BDD-984C-D635B9C29DAE}"/>
          </ac:spMkLst>
        </pc:spChg>
        <pc:spChg chg="mod">
          <ac:chgData name="Rob Sewell" userId="c802df42025d5e1f" providerId="LiveId" clId="{37B2C6A8-1F7F-4B16-9389-E9DE840C6DD7}" dt="2022-10-05T10:30:26.507" v="148" actId="207"/>
          <ac:spMkLst>
            <pc:docMk/>
            <pc:sldMk cId="1027004898" sldId="349"/>
            <ac:spMk id="4" creationId="{7466746B-5E33-9046-8012-65C9B8A84204}"/>
          </ac:spMkLst>
        </pc:spChg>
      </pc:sldChg>
      <pc:sldChg chg="modSp mod">
        <pc:chgData name="Rob Sewell" userId="c802df42025d5e1f" providerId="LiveId" clId="{37B2C6A8-1F7F-4B16-9389-E9DE840C6DD7}" dt="2022-10-05T10:30:50.163" v="151" actId="207"/>
        <pc:sldMkLst>
          <pc:docMk/>
          <pc:sldMk cId="3159909004" sldId="592"/>
        </pc:sldMkLst>
        <pc:spChg chg="mod">
          <ac:chgData name="Rob Sewell" userId="c802df42025d5e1f" providerId="LiveId" clId="{37B2C6A8-1F7F-4B16-9389-E9DE840C6DD7}" dt="2022-10-05T10:30:50.163" v="151" actId="207"/>
          <ac:spMkLst>
            <pc:docMk/>
            <pc:sldMk cId="3159909004" sldId="592"/>
            <ac:spMk id="2" creationId="{00000000-0000-0000-0000-000000000000}"/>
          </ac:spMkLst>
        </pc:spChg>
      </pc:sldChg>
      <pc:sldChg chg="modSp mod">
        <pc:chgData name="Rob Sewell" userId="c802df42025d5e1f" providerId="LiveId" clId="{37B2C6A8-1F7F-4B16-9389-E9DE840C6DD7}" dt="2022-10-05T10:30:55.383" v="152" actId="207"/>
        <pc:sldMkLst>
          <pc:docMk/>
          <pc:sldMk cId="3015818415" sldId="594"/>
        </pc:sldMkLst>
        <pc:spChg chg="mod">
          <ac:chgData name="Rob Sewell" userId="c802df42025d5e1f" providerId="LiveId" clId="{37B2C6A8-1F7F-4B16-9389-E9DE840C6DD7}" dt="2022-10-05T10:30:55.383" v="152" actId="207"/>
          <ac:spMkLst>
            <pc:docMk/>
            <pc:sldMk cId="3015818415" sldId="594"/>
            <ac:spMk id="2" creationId="{00000000-0000-0000-0000-000000000000}"/>
          </ac:spMkLst>
        </pc:spChg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2678568651" sldId="596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4235347505" sldId="597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3472987629" sldId="601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2637279604" sldId="605"/>
        </pc:sldMkLst>
      </pc:sldChg>
      <pc:sldChg chg="ord">
        <pc:chgData name="Rob Sewell" userId="c802df42025d5e1f" providerId="LiveId" clId="{37B2C6A8-1F7F-4B16-9389-E9DE840C6DD7}" dt="2022-10-06T12:50:38.725" v="460"/>
        <pc:sldMkLst>
          <pc:docMk/>
          <pc:sldMk cId="595750086" sldId="611"/>
        </pc:sldMkLst>
      </pc:sldChg>
      <pc:sldChg chg="add">
        <pc:chgData name="Rob Sewell" userId="c802df42025d5e1f" providerId="LiveId" clId="{37B2C6A8-1F7F-4B16-9389-E9DE840C6DD7}" dt="2022-10-06T12:50:04.948" v="456"/>
        <pc:sldMkLst>
          <pc:docMk/>
          <pc:sldMk cId="830955334" sldId="613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3671978671" sldId="615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484092284" sldId="616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1036639021" sldId="617"/>
        </pc:sldMkLst>
      </pc:sldChg>
      <pc:sldChg chg="ord">
        <pc:chgData name="Rob Sewell" userId="c802df42025d5e1f" providerId="LiveId" clId="{37B2C6A8-1F7F-4B16-9389-E9DE840C6DD7}" dt="2022-10-05T10:32:32.304" v="154"/>
        <pc:sldMkLst>
          <pc:docMk/>
          <pc:sldMk cId="2201695551" sldId="622"/>
        </pc:sldMkLst>
      </pc:sldChg>
      <pc:sldChg chg="modSp add mod">
        <pc:chgData name="Rob Sewell" userId="c802df42025d5e1f" providerId="LiveId" clId="{37B2C6A8-1F7F-4B16-9389-E9DE840C6DD7}" dt="2022-10-05T10:33:58.851" v="160" actId="207"/>
        <pc:sldMkLst>
          <pc:docMk/>
          <pc:sldMk cId="3079785150" sldId="629"/>
        </pc:sldMkLst>
        <pc:spChg chg="mod">
          <ac:chgData name="Rob Sewell" userId="c802df42025d5e1f" providerId="LiveId" clId="{37B2C6A8-1F7F-4B16-9389-E9DE840C6DD7}" dt="2022-10-05T10:33:58.851" v="160" actId="207"/>
          <ac:spMkLst>
            <pc:docMk/>
            <pc:sldMk cId="3079785150" sldId="629"/>
            <ac:spMk id="2" creationId="{00000000-0000-0000-0000-000000000000}"/>
          </ac:spMkLst>
        </pc:spChg>
      </pc:sldChg>
      <pc:sldChg chg="modSp add mod">
        <pc:chgData name="Rob Sewell" userId="c802df42025d5e1f" providerId="LiveId" clId="{37B2C6A8-1F7F-4B16-9389-E9DE840C6DD7}" dt="2022-10-05T10:34:10.262" v="162" actId="207"/>
        <pc:sldMkLst>
          <pc:docMk/>
          <pc:sldMk cId="740429691" sldId="630"/>
        </pc:sldMkLst>
        <pc:spChg chg="mod">
          <ac:chgData name="Rob Sewell" userId="c802df42025d5e1f" providerId="LiveId" clId="{37B2C6A8-1F7F-4B16-9389-E9DE840C6DD7}" dt="2022-10-05T10:34:07.550" v="161" actId="207"/>
          <ac:spMkLst>
            <pc:docMk/>
            <pc:sldMk cId="740429691" sldId="630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10.262" v="162" actId="207"/>
          <ac:spMkLst>
            <pc:docMk/>
            <pc:sldMk cId="740429691" sldId="630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34.587" v="168" actId="207"/>
        <pc:sldMkLst>
          <pc:docMk/>
          <pc:sldMk cId="2540814851" sldId="631"/>
        </pc:sldMkLst>
        <pc:spChg chg="mod">
          <ac:chgData name="Rob Sewell" userId="c802df42025d5e1f" providerId="LiveId" clId="{37B2C6A8-1F7F-4B16-9389-E9DE840C6DD7}" dt="2022-10-05T10:34:34.587" v="168" actId="207"/>
          <ac:spMkLst>
            <pc:docMk/>
            <pc:sldMk cId="2540814851" sldId="631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30.764" v="167" actId="207"/>
          <ac:spMkLst>
            <pc:docMk/>
            <pc:sldMk cId="2540814851" sldId="631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25.110" v="166" actId="207"/>
        <pc:sldMkLst>
          <pc:docMk/>
          <pc:sldMk cId="2273151580" sldId="632"/>
        </pc:sldMkLst>
        <pc:spChg chg="mod">
          <ac:chgData name="Rob Sewell" userId="c802df42025d5e1f" providerId="LiveId" clId="{37B2C6A8-1F7F-4B16-9389-E9DE840C6DD7}" dt="2022-10-05T10:34:20.277" v="165" actId="207"/>
          <ac:spMkLst>
            <pc:docMk/>
            <pc:sldMk cId="2273151580" sldId="632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25.110" v="166" actId="207"/>
          <ac:spMkLst>
            <pc:docMk/>
            <pc:sldMk cId="2273151580" sldId="632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55.430" v="172" actId="207"/>
        <pc:sldMkLst>
          <pc:docMk/>
          <pc:sldMk cId="2082135100" sldId="633"/>
        </pc:sldMkLst>
        <pc:spChg chg="mod">
          <ac:chgData name="Rob Sewell" userId="c802df42025d5e1f" providerId="LiveId" clId="{37B2C6A8-1F7F-4B16-9389-E9DE840C6DD7}" dt="2022-10-05T10:34:55.430" v="172" actId="207"/>
          <ac:spMkLst>
            <pc:docMk/>
            <pc:sldMk cId="2082135100" sldId="633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41.483" v="169" actId="207"/>
          <ac:spMkLst>
            <pc:docMk/>
            <pc:sldMk cId="2082135100" sldId="633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49.654" v="171" actId="207"/>
        <pc:sldMkLst>
          <pc:docMk/>
          <pc:sldMk cId="1499472959" sldId="634"/>
        </pc:sldMkLst>
        <pc:spChg chg="mod">
          <ac:chgData name="Rob Sewell" userId="c802df42025d5e1f" providerId="LiveId" clId="{37B2C6A8-1F7F-4B16-9389-E9DE840C6DD7}" dt="2022-10-05T10:34:49.654" v="171" actId="207"/>
          <ac:spMkLst>
            <pc:docMk/>
            <pc:sldMk cId="1499472959" sldId="634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45.104" v="170" actId="207"/>
          <ac:spMkLst>
            <pc:docMk/>
            <pc:sldMk cId="1499472959" sldId="634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5:14.526" v="186" actId="20577"/>
        <pc:sldMkLst>
          <pc:docMk/>
          <pc:sldMk cId="1610279321" sldId="635"/>
        </pc:sldMkLst>
        <pc:spChg chg="mod">
          <ac:chgData name="Rob Sewell" userId="c802df42025d5e1f" providerId="LiveId" clId="{37B2C6A8-1F7F-4B16-9389-E9DE840C6DD7}" dt="2022-10-05T10:35:14.526" v="186" actId="20577"/>
          <ac:spMkLst>
            <pc:docMk/>
            <pc:sldMk cId="1610279321" sldId="635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5:08.346" v="174" actId="207"/>
          <ac:spMkLst>
            <pc:docMk/>
            <pc:sldMk cId="1610279321" sldId="635"/>
            <ac:spMk id="7" creationId="{00000000-0000-0000-0000-000000000000}"/>
          </ac:spMkLst>
        </pc:spChg>
      </pc:sldChg>
      <pc:sldChg chg="modSp add mod">
        <pc:chgData name="Rob Sewell" userId="c802df42025d5e1f" providerId="LiveId" clId="{37B2C6A8-1F7F-4B16-9389-E9DE840C6DD7}" dt="2022-10-05T10:35:22.178" v="188" actId="207"/>
        <pc:sldMkLst>
          <pc:docMk/>
          <pc:sldMk cId="3557470226" sldId="636"/>
        </pc:sldMkLst>
        <pc:spChg chg="mod">
          <ac:chgData name="Rob Sewell" userId="c802df42025d5e1f" providerId="LiveId" clId="{37B2C6A8-1F7F-4B16-9389-E9DE840C6DD7}" dt="2022-10-05T10:35:22.178" v="188" actId="207"/>
          <ac:spMkLst>
            <pc:docMk/>
            <pc:sldMk cId="3557470226" sldId="636"/>
            <ac:spMk id="7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5:19.399" v="187" actId="207"/>
          <ac:spMkLst>
            <pc:docMk/>
            <pc:sldMk cId="3557470226" sldId="636"/>
            <ac:spMk id="9" creationId="{21358D24-7A5A-4B90-9D01-A70BFE98455A}"/>
          </ac:spMkLst>
        </pc:spChg>
      </pc:sldChg>
      <pc:sldChg chg="modSp add mod">
        <pc:chgData name="Rob Sewell" userId="c802df42025d5e1f" providerId="LiveId" clId="{37B2C6A8-1F7F-4B16-9389-E9DE840C6DD7}" dt="2022-10-05T10:35:34.198" v="190" actId="207"/>
        <pc:sldMkLst>
          <pc:docMk/>
          <pc:sldMk cId="2626899300" sldId="637"/>
        </pc:sldMkLst>
        <pc:spChg chg="mod">
          <ac:chgData name="Rob Sewell" userId="c802df42025d5e1f" providerId="LiveId" clId="{37B2C6A8-1F7F-4B16-9389-E9DE840C6DD7}" dt="2022-10-05T10:35:30.868" v="189" actId="207"/>
          <ac:spMkLst>
            <pc:docMk/>
            <pc:sldMk cId="2626899300" sldId="637"/>
            <ac:spMk id="7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5:34.198" v="190" actId="207"/>
          <ac:spMkLst>
            <pc:docMk/>
            <pc:sldMk cId="2626899300" sldId="637"/>
            <ac:spMk id="8" creationId="{6C223FD1-1F2D-4F6E-8E10-9597F9712766}"/>
          </ac:spMkLst>
        </pc:spChg>
      </pc:sldChg>
      <pc:sldChg chg="addSp modSp add mod">
        <pc:chgData name="Rob Sewell" userId="c802df42025d5e1f" providerId="LiveId" clId="{37B2C6A8-1F7F-4B16-9389-E9DE840C6DD7}" dt="2022-10-05T10:29:20.008" v="143" actId="1076"/>
        <pc:sldMkLst>
          <pc:docMk/>
          <pc:sldMk cId="4181272693" sldId="666"/>
        </pc:sldMkLst>
        <pc:spChg chg="mod">
          <ac:chgData name="Rob Sewell" userId="c802df42025d5e1f" providerId="LiveId" clId="{37B2C6A8-1F7F-4B16-9389-E9DE840C6DD7}" dt="2022-10-05T10:22:42.311" v="87" actId="20577"/>
          <ac:spMkLst>
            <pc:docMk/>
            <pc:sldMk cId="4181272693" sldId="666"/>
            <ac:spMk id="88" creationId="{71156FC7-067B-BD43-B943-9ACCD790036E}"/>
          </ac:spMkLst>
        </pc:spChg>
        <pc:picChg chg="add mod">
          <ac:chgData name="Rob Sewell" userId="c802df42025d5e1f" providerId="LiveId" clId="{37B2C6A8-1F7F-4B16-9389-E9DE840C6DD7}" dt="2022-10-05T10:29:13.675" v="141" actId="1076"/>
          <ac:picMkLst>
            <pc:docMk/>
            <pc:sldMk cId="4181272693" sldId="666"/>
            <ac:picMk id="4" creationId="{1AEBD09B-07A9-6D8B-C59D-453ECC74FA0D}"/>
          </ac:picMkLst>
        </pc:picChg>
        <pc:picChg chg="add mod">
          <ac:chgData name="Rob Sewell" userId="c802df42025d5e1f" providerId="LiveId" clId="{37B2C6A8-1F7F-4B16-9389-E9DE840C6DD7}" dt="2022-10-05T10:29:20.008" v="143" actId="1076"/>
          <ac:picMkLst>
            <pc:docMk/>
            <pc:sldMk cId="4181272693" sldId="666"/>
            <ac:picMk id="7" creationId="{7AED6F91-0EF1-2E6F-E179-652602431A45}"/>
          </ac:picMkLst>
        </pc:picChg>
        <pc:picChg chg="add mod">
          <ac:chgData name="Rob Sewell" userId="c802df42025d5e1f" providerId="LiveId" clId="{37B2C6A8-1F7F-4B16-9389-E9DE840C6DD7}" dt="2022-10-05T10:29:16.225" v="142" actId="1076"/>
          <ac:picMkLst>
            <pc:docMk/>
            <pc:sldMk cId="4181272693" sldId="666"/>
            <ac:picMk id="11" creationId="{06B67004-C6D0-3513-0DFB-A4AB3AD615CA}"/>
          </ac:picMkLst>
        </pc:picChg>
        <pc:picChg chg="add mod">
          <ac:chgData name="Rob Sewell" userId="c802df42025d5e1f" providerId="LiveId" clId="{37B2C6A8-1F7F-4B16-9389-E9DE840C6DD7}" dt="2022-10-05T10:29:01.877" v="138" actId="1076"/>
          <ac:picMkLst>
            <pc:docMk/>
            <pc:sldMk cId="4181272693" sldId="666"/>
            <ac:picMk id="13" creationId="{D968E25B-8F59-E9E4-7A3F-9C95441CD341}"/>
          </ac:picMkLst>
        </pc:picChg>
      </pc:sldChg>
      <pc:sldChg chg="ord">
        <pc:chgData name="Rob Sewell" userId="c802df42025d5e1f" providerId="LiveId" clId="{37B2C6A8-1F7F-4B16-9389-E9DE840C6DD7}" dt="2022-10-05T10:32:35.063" v="156"/>
        <pc:sldMkLst>
          <pc:docMk/>
          <pc:sldMk cId="3987161561" sldId="667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982554976" sldId="668"/>
        </pc:sldMkLst>
      </pc:sldChg>
      <pc:sldChg chg="addSp delSp modSp new del mod">
        <pc:chgData name="Rob Sewell" userId="c802df42025d5e1f" providerId="LiveId" clId="{37B2C6A8-1F7F-4B16-9389-E9DE840C6DD7}" dt="2022-10-05T12:15:27.073" v="455" actId="47"/>
        <pc:sldMkLst>
          <pc:docMk/>
          <pc:sldMk cId="3956470372" sldId="668"/>
        </pc:sldMkLst>
        <pc:spChg chg="del mod">
          <ac:chgData name="Rob Sewell" userId="c802df42025d5e1f" providerId="LiveId" clId="{37B2C6A8-1F7F-4B16-9389-E9DE840C6DD7}" dt="2022-10-05T10:37:40.097" v="208" actId="478"/>
          <ac:spMkLst>
            <pc:docMk/>
            <pc:sldMk cId="3956470372" sldId="668"/>
            <ac:spMk id="2" creationId="{787E12A1-E2E6-D5C1-7325-119B6BC1C28C}"/>
          </ac:spMkLst>
        </pc:spChg>
        <pc:spChg chg="add mod ord">
          <ac:chgData name="Rob Sewell" userId="c802df42025d5e1f" providerId="LiveId" clId="{37B2C6A8-1F7F-4B16-9389-E9DE840C6DD7}" dt="2022-10-05T12:08:37.412" v="361" actId="20577"/>
          <ac:spMkLst>
            <pc:docMk/>
            <pc:sldMk cId="3956470372" sldId="668"/>
            <ac:spMk id="5" creationId="{B363EA0F-1DFD-CFDD-D86F-A58A95262750}"/>
          </ac:spMkLst>
        </pc:spChg>
        <pc:spChg chg="add mod ord">
          <ac:chgData name="Rob Sewell" userId="c802df42025d5e1f" providerId="LiveId" clId="{37B2C6A8-1F7F-4B16-9389-E9DE840C6DD7}" dt="2022-10-05T10:55:47.560" v="338" actId="167"/>
          <ac:spMkLst>
            <pc:docMk/>
            <pc:sldMk cId="3956470372" sldId="668"/>
            <ac:spMk id="6" creationId="{109CD000-C1C4-4C10-1A21-7C519BFF9E76}"/>
          </ac:spMkLst>
        </pc:spChg>
        <pc:spChg chg="add mod ord">
          <ac:chgData name="Rob Sewell" userId="c802df42025d5e1f" providerId="LiveId" clId="{37B2C6A8-1F7F-4B16-9389-E9DE840C6DD7}" dt="2022-10-05T10:55:41.146" v="337" actId="167"/>
          <ac:spMkLst>
            <pc:docMk/>
            <pc:sldMk cId="3956470372" sldId="668"/>
            <ac:spMk id="7" creationId="{D23DA000-8599-F40B-91DC-57996B8764BB}"/>
          </ac:spMkLst>
        </pc:spChg>
        <pc:spChg chg="add del mod">
          <ac:chgData name="Rob Sewell" userId="c802df42025d5e1f" providerId="LiveId" clId="{37B2C6A8-1F7F-4B16-9389-E9DE840C6DD7}" dt="2022-10-05T10:39:47.757" v="272" actId="22"/>
          <ac:spMkLst>
            <pc:docMk/>
            <pc:sldMk cId="3956470372" sldId="668"/>
            <ac:spMk id="9" creationId="{1C324315-EBBA-1EA5-18FB-CBBE34F458B3}"/>
          </ac:spMkLst>
        </pc:spChg>
        <pc:spChg chg="add del mod ord">
          <ac:chgData name="Rob Sewell" userId="c802df42025d5e1f" providerId="LiveId" clId="{37B2C6A8-1F7F-4B16-9389-E9DE840C6DD7}" dt="2022-10-05T12:08:41.905" v="363"/>
          <ac:spMkLst>
            <pc:docMk/>
            <pc:sldMk cId="3956470372" sldId="668"/>
            <ac:spMk id="11" creationId="{06F4D53B-5C9A-DE8B-D587-ED35799A92D1}"/>
          </ac:spMkLst>
        </pc:spChg>
        <pc:spChg chg="add mod ord">
          <ac:chgData name="Rob Sewell" userId="c802df42025d5e1f" providerId="LiveId" clId="{37B2C6A8-1F7F-4B16-9389-E9DE840C6DD7}" dt="2022-10-05T12:08:53.898" v="366"/>
          <ac:spMkLst>
            <pc:docMk/>
            <pc:sldMk cId="3956470372" sldId="668"/>
            <ac:spMk id="13" creationId="{A720E0BC-0136-591E-34D0-75FAAF5F9ED5}"/>
          </ac:spMkLst>
        </pc:spChg>
        <pc:picChg chg="add del mod">
          <ac:chgData name="Rob Sewell" userId="c802df42025d5e1f" providerId="LiveId" clId="{37B2C6A8-1F7F-4B16-9389-E9DE840C6DD7}" dt="2022-10-05T12:08:10.836" v="351" actId="478"/>
          <ac:picMkLst>
            <pc:docMk/>
            <pc:sldMk cId="3956470372" sldId="668"/>
            <ac:picMk id="4" creationId="{2E1ECB35-726F-097A-B822-67B8C6EFE948}"/>
          </ac:picMkLst>
        </pc:picChg>
        <pc:picChg chg="add del mod ord">
          <ac:chgData name="Rob Sewell" userId="c802df42025d5e1f" providerId="LiveId" clId="{37B2C6A8-1F7F-4B16-9389-E9DE840C6DD7}" dt="2022-10-05T12:08:12.080" v="353" actId="478"/>
          <ac:picMkLst>
            <pc:docMk/>
            <pc:sldMk cId="3956470372" sldId="668"/>
            <ac:picMk id="14" creationId="{A84A7672-9162-70B1-90FD-0EBD51CB3AD0}"/>
          </ac:picMkLst>
        </pc:picChg>
        <pc:picChg chg="add del mod ord">
          <ac:chgData name="Rob Sewell" userId="c802df42025d5e1f" providerId="LiveId" clId="{37B2C6A8-1F7F-4B16-9389-E9DE840C6DD7}" dt="2022-10-05T12:08:14.102" v="356" actId="478"/>
          <ac:picMkLst>
            <pc:docMk/>
            <pc:sldMk cId="3956470372" sldId="668"/>
            <ac:picMk id="15" creationId="{0EAA4C76-C912-F456-1BFA-DEC7F87AFD66}"/>
          </ac:picMkLst>
        </pc:picChg>
        <pc:picChg chg="add del mod ord">
          <ac:chgData name="Rob Sewell" userId="c802df42025d5e1f" providerId="LiveId" clId="{37B2C6A8-1F7F-4B16-9389-E9DE840C6DD7}" dt="2022-10-05T12:08:13.480" v="355" actId="478"/>
          <ac:picMkLst>
            <pc:docMk/>
            <pc:sldMk cId="3956470372" sldId="668"/>
            <ac:picMk id="16" creationId="{68B10A73-E225-C56B-0F00-A1386434F6AE}"/>
          </ac:picMkLst>
        </pc:picChg>
        <pc:picChg chg="add del mod ord">
          <ac:chgData name="Rob Sewell" userId="c802df42025d5e1f" providerId="LiveId" clId="{37B2C6A8-1F7F-4B16-9389-E9DE840C6DD7}" dt="2022-10-05T12:08:11.516" v="352" actId="478"/>
          <ac:picMkLst>
            <pc:docMk/>
            <pc:sldMk cId="3956470372" sldId="668"/>
            <ac:picMk id="17" creationId="{8B86ED2A-556D-769A-958F-228E9822490F}"/>
          </ac:picMkLst>
        </pc:picChg>
        <pc:picChg chg="add del mod ord">
          <ac:chgData name="Rob Sewell" userId="c802df42025d5e1f" providerId="LiveId" clId="{37B2C6A8-1F7F-4B16-9389-E9DE840C6DD7}" dt="2022-10-05T12:08:12.866" v="354" actId="478"/>
          <ac:picMkLst>
            <pc:docMk/>
            <pc:sldMk cId="3956470372" sldId="668"/>
            <ac:picMk id="18" creationId="{D86114A7-9454-45A5-72D8-26C71E756D4B}"/>
          </ac:picMkLst>
        </pc:picChg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518982851" sldId="669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1853780574" sldId="669"/>
        </pc:sldMkLst>
      </pc:sldChg>
      <pc:sldChg chg="addSp delSp modSp new del mod">
        <pc:chgData name="Rob Sewell" userId="c802df42025d5e1f" providerId="LiveId" clId="{37B2C6A8-1F7F-4B16-9389-E9DE840C6DD7}" dt="2022-10-05T12:15:25.368" v="454" actId="47"/>
        <pc:sldMkLst>
          <pc:docMk/>
          <pc:sldMk cId="3109248261" sldId="669"/>
        </pc:sldMkLst>
        <pc:spChg chg="del">
          <ac:chgData name="Rob Sewell" userId="c802df42025d5e1f" providerId="LiveId" clId="{37B2C6A8-1F7F-4B16-9389-E9DE840C6DD7}" dt="2022-10-05T12:07:32.688" v="349" actId="478"/>
          <ac:spMkLst>
            <pc:docMk/>
            <pc:sldMk cId="3109248261" sldId="669"/>
            <ac:spMk id="2" creationId="{5AC357A2-9C98-2BF3-9F14-DE221F563B91}"/>
          </ac:spMkLst>
        </pc:spChg>
        <pc:spChg chg="add mod">
          <ac:chgData name="Rob Sewell" userId="c802df42025d5e1f" providerId="LiveId" clId="{37B2C6A8-1F7F-4B16-9389-E9DE840C6DD7}" dt="2022-10-05T12:12:33.387" v="424" actId="207"/>
          <ac:spMkLst>
            <pc:docMk/>
            <pc:sldMk cId="3109248261" sldId="669"/>
            <ac:spMk id="5" creationId="{8C30C6AB-91B5-7818-2A90-33866A2161BD}"/>
          </ac:spMkLst>
        </pc:spChg>
        <pc:spChg chg="add mod">
          <ac:chgData name="Rob Sewell" userId="c802df42025d5e1f" providerId="LiveId" clId="{37B2C6A8-1F7F-4B16-9389-E9DE840C6DD7}" dt="2022-10-05T12:12:27.046" v="423" actId="207"/>
          <ac:spMkLst>
            <pc:docMk/>
            <pc:sldMk cId="3109248261" sldId="669"/>
            <ac:spMk id="6" creationId="{2A28FA2B-86AC-65F0-9BB4-845966CC4928}"/>
          </ac:spMkLst>
        </pc:spChg>
        <pc:spChg chg="add mod">
          <ac:chgData name="Rob Sewell" userId="c802df42025d5e1f" providerId="LiveId" clId="{37B2C6A8-1F7F-4B16-9389-E9DE840C6DD7}" dt="2022-10-05T12:12:52.136" v="427" actId="1076"/>
          <ac:spMkLst>
            <pc:docMk/>
            <pc:sldMk cId="3109248261" sldId="669"/>
            <ac:spMk id="7" creationId="{1F6474CB-A36A-2AB2-C5EA-87150741C775}"/>
          </ac:spMkLst>
        </pc:spChg>
        <pc:spChg chg="add del">
          <ac:chgData name="Rob Sewell" userId="c802df42025d5e1f" providerId="LiveId" clId="{37B2C6A8-1F7F-4B16-9389-E9DE840C6DD7}" dt="2022-10-05T12:10:50.652" v="387" actId="478"/>
          <ac:spMkLst>
            <pc:docMk/>
            <pc:sldMk cId="3109248261" sldId="669"/>
            <ac:spMk id="9" creationId="{F0CB711A-2F06-11A3-F8E2-5D5D5AE71B78}"/>
          </ac:spMkLst>
        </pc:spChg>
        <pc:spChg chg="add mod">
          <ac:chgData name="Rob Sewell" userId="c802df42025d5e1f" providerId="LiveId" clId="{37B2C6A8-1F7F-4B16-9389-E9DE840C6DD7}" dt="2022-10-05T12:12:54.348" v="428" actId="1076"/>
          <ac:spMkLst>
            <pc:docMk/>
            <pc:sldMk cId="3109248261" sldId="669"/>
            <ac:spMk id="10" creationId="{12F0BCCC-8548-67B7-BD0F-2CC67964366D}"/>
          </ac:spMkLst>
        </pc:spChg>
        <pc:picChg chg="add mod">
          <ac:chgData name="Rob Sewell" userId="c802df42025d5e1f" providerId="LiveId" clId="{37B2C6A8-1F7F-4B16-9389-E9DE840C6DD7}" dt="2022-10-05T12:11:24.577" v="398" actId="1076"/>
          <ac:picMkLst>
            <pc:docMk/>
            <pc:sldMk cId="3109248261" sldId="669"/>
            <ac:picMk id="4" creationId="{A5D6834D-0BE8-F47E-3615-51822CCF0D38}"/>
          </ac:picMkLst>
        </pc:picChg>
      </pc:sldChg>
      <pc:sldChg chg="modSp add mod">
        <pc:chgData name="Rob Sewell" userId="c802df42025d5e1f" providerId="LiveId" clId="{37B2C6A8-1F7F-4B16-9389-E9DE840C6DD7}" dt="2022-10-05T12:14:12.747" v="453" actId="1076"/>
        <pc:sldMkLst>
          <pc:docMk/>
          <pc:sldMk cId="1346630225" sldId="670"/>
        </pc:sldMkLst>
        <pc:spChg chg="mod">
          <ac:chgData name="Rob Sewell" userId="c802df42025d5e1f" providerId="LiveId" clId="{37B2C6A8-1F7F-4B16-9389-E9DE840C6DD7}" dt="2022-10-05T12:13:56.075" v="450" actId="1076"/>
          <ac:spMkLst>
            <pc:docMk/>
            <pc:sldMk cId="1346630225" sldId="670"/>
            <ac:spMk id="5" creationId="{8C30C6AB-91B5-7818-2A90-33866A2161BD}"/>
          </ac:spMkLst>
        </pc:spChg>
        <pc:spChg chg="mod">
          <ac:chgData name="Rob Sewell" userId="c802df42025d5e1f" providerId="LiveId" clId="{37B2C6A8-1F7F-4B16-9389-E9DE840C6DD7}" dt="2022-10-05T12:14:09.394" v="452" actId="1076"/>
          <ac:spMkLst>
            <pc:docMk/>
            <pc:sldMk cId="1346630225" sldId="670"/>
            <ac:spMk id="6" creationId="{2A28FA2B-86AC-65F0-9BB4-845966CC4928}"/>
          </ac:spMkLst>
        </pc:spChg>
        <pc:spChg chg="mod">
          <ac:chgData name="Rob Sewell" userId="c802df42025d5e1f" providerId="LiveId" clId="{37B2C6A8-1F7F-4B16-9389-E9DE840C6DD7}" dt="2022-10-05T12:14:12.747" v="453" actId="1076"/>
          <ac:spMkLst>
            <pc:docMk/>
            <pc:sldMk cId="1346630225" sldId="670"/>
            <ac:spMk id="7" creationId="{1F6474CB-A36A-2AB2-C5EA-87150741C775}"/>
          </ac:spMkLst>
        </pc:spChg>
        <pc:spChg chg="mod">
          <ac:chgData name="Rob Sewell" userId="c802df42025d5e1f" providerId="LiveId" clId="{37B2C6A8-1F7F-4B16-9389-E9DE840C6DD7}" dt="2022-10-05T12:14:00.019" v="451" actId="1076"/>
          <ac:spMkLst>
            <pc:docMk/>
            <pc:sldMk cId="1346630225" sldId="670"/>
            <ac:spMk id="10" creationId="{12F0BCCC-8548-67B7-BD0F-2CC67964366D}"/>
          </ac:spMkLst>
        </pc:spChg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311837224" sldId="670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350654002" sldId="671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2768988476" sldId="671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077727052" sldId="672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4249977593" sldId="673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16218405" sldId="674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685072256" sldId="675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928573421" sldId="6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EF114-3D4F-4B03-A1FF-9BC028B24E7D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3451D-F9E1-46A2-A788-2929DA7585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083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01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09CF-F32F-41DC-853A-FD97892597C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6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09CF-F32F-41DC-853A-FD97892597C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79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1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5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77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1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2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6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4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692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0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0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96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3051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8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09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2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895670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7313561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801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1028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895D-360F-4A35-A84B-4339DE90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0A6F0-C8BC-4DA6-B38E-DEDA7210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FC44D-5EBA-414A-997E-0A92AB69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B63A-95AA-4F00-A25F-D76486DB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C3824-1CBB-4625-BD8B-86ED5B69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40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 anchor="t"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67924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1130828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2913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A5DC-B917-4CD2-89EA-BEB400E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1A08-FEB1-42E4-8713-AB90953C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58B92-1A07-45D4-9A8F-04D25872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C7453-EA7B-44D4-BBCA-4D7A860D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38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33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8873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C977D0D1-3813-3AD1-C71E-D38C466D1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2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85" r:id="rId9"/>
    <p:sldLayoutId id="2147483686" r:id="rId10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10/6/2022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9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26" Type="http://schemas.openxmlformats.org/officeDocument/2006/relationships/image" Target="../media/image46.jpeg"/><Relationship Id="rId39" Type="http://schemas.openxmlformats.org/officeDocument/2006/relationships/image" Target="../media/image59.jpeg"/><Relationship Id="rId21" Type="http://schemas.openxmlformats.org/officeDocument/2006/relationships/image" Target="../media/image41.jpeg"/><Relationship Id="rId34" Type="http://schemas.openxmlformats.org/officeDocument/2006/relationships/image" Target="../media/image54.jpeg"/><Relationship Id="rId42" Type="http://schemas.openxmlformats.org/officeDocument/2006/relationships/image" Target="../media/image62.jpeg"/><Relationship Id="rId47" Type="http://schemas.openxmlformats.org/officeDocument/2006/relationships/image" Target="../media/image67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jpeg"/><Relationship Id="rId29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24" Type="http://schemas.openxmlformats.org/officeDocument/2006/relationships/image" Target="../media/image44.jpeg"/><Relationship Id="rId32" Type="http://schemas.openxmlformats.org/officeDocument/2006/relationships/image" Target="../media/image52.jpeg"/><Relationship Id="rId37" Type="http://schemas.openxmlformats.org/officeDocument/2006/relationships/image" Target="../media/image57.jpeg"/><Relationship Id="rId40" Type="http://schemas.openxmlformats.org/officeDocument/2006/relationships/image" Target="../media/image60.jpeg"/><Relationship Id="rId45" Type="http://schemas.openxmlformats.org/officeDocument/2006/relationships/image" Target="../media/image65.jpeg"/><Relationship Id="rId5" Type="http://schemas.openxmlformats.org/officeDocument/2006/relationships/image" Target="../media/image25.jpeg"/><Relationship Id="rId15" Type="http://schemas.openxmlformats.org/officeDocument/2006/relationships/image" Target="../media/image35.jpeg"/><Relationship Id="rId23" Type="http://schemas.openxmlformats.org/officeDocument/2006/relationships/image" Target="../media/image43.jpeg"/><Relationship Id="rId28" Type="http://schemas.openxmlformats.org/officeDocument/2006/relationships/image" Target="../media/image48.jpeg"/><Relationship Id="rId36" Type="http://schemas.openxmlformats.org/officeDocument/2006/relationships/image" Target="../media/image56.jpeg"/><Relationship Id="rId10" Type="http://schemas.openxmlformats.org/officeDocument/2006/relationships/image" Target="../media/image30.jpeg"/><Relationship Id="rId19" Type="http://schemas.openxmlformats.org/officeDocument/2006/relationships/image" Target="../media/image39.jpeg"/><Relationship Id="rId31" Type="http://schemas.openxmlformats.org/officeDocument/2006/relationships/image" Target="../media/image51.jpeg"/><Relationship Id="rId44" Type="http://schemas.openxmlformats.org/officeDocument/2006/relationships/image" Target="../media/image64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Relationship Id="rId22" Type="http://schemas.openxmlformats.org/officeDocument/2006/relationships/image" Target="../media/image42.jpeg"/><Relationship Id="rId27" Type="http://schemas.openxmlformats.org/officeDocument/2006/relationships/image" Target="../media/image47.jpeg"/><Relationship Id="rId30" Type="http://schemas.openxmlformats.org/officeDocument/2006/relationships/image" Target="../media/image50.jpeg"/><Relationship Id="rId35" Type="http://schemas.openxmlformats.org/officeDocument/2006/relationships/image" Target="../media/image55.jpeg"/><Relationship Id="rId43" Type="http://schemas.openxmlformats.org/officeDocument/2006/relationships/image" Target="../media/image63.jpeg"/><Relationship Id="rId48" Type="http://schemas.openxmlformats.org/officeDocument/2006/relationships/image" Target="../media/image68.jpeg"/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33" Type="http://schemas.openxmlformats.org/officeDocument/2006/relationships/image" Target="../media/image53.jpeg"/><Relationship Id="rId38" Type="http://schemas.openxmlformats.org/officeDocument/2006/relationships/image" Target="../media/image58.jpeg"/><Relationship Id="rId46" Type="http://schemas.openxmlformats.org/officeDocument/2006/relationships/image" Target="../media/image66.jpeg"/><Relationship Id="rId20" Type="http://schemas.openxmlformats.org/officeDocument/2006/relationships/image" Target="../media/image40.jpeg"/><Relationship Id="rId41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7.png"/><Relationship Id="rId7" Type="http://schemas.openxmlformats.org/officeDocument/2006/relationships/image" Target="../media/image91.emf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53B9308A-0167-B1A8-9D7B-EA03DB2D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86004" cy="67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0579-670D-2962-C673-0FCFA603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1" y="2215288"/>
            <a:ext cx="4251046" cy="575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2B6505-26B5-C02D-D1EE-996ADF0C6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3" r="392"/>
          <a:stretch/>
        </p:blipFill>
        <p:spPr>
          <a:xfrm>
            <a:off x="360000" y="260628"/>
            <a:ext cx="5400000" cy="4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0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23299"/>
            <a:ext cx="1541720" cy="154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767408" y="1124744"/>
            <a:ext cx="10374725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dirty="0">
                <a:solidFill>
                  <a:schemeClr val="tx1"/>
                </a:solidFill>
              </a:rPr>
              <a:t>Client</a:t>
            </a:r>
          </a:p>
          <a:p>
            <a:pPr marL="342891" indent="-34289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>
                <a:solidFill>
                  <a:schemeClr val="tx1"/>
                </a:solidFill>
              </a:rPr>
              <a:t>PowerShell v3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767408" y="1089897"/>
            <a:ext cx="3600400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dirty="0">
                <a:solidFill>
                  <a:schemeClr val="tx1"/>
                </a:solidFill>
              </a:rPr>
              <a:t>Client</a:t>
            </a:r>
          </a:p>
          <a:p>
            <a:pPr marL="342891" indent="-34289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>
                <a:solidFill>
                  <a:schemeClr val="tx1"/>
                </a:solidFill>
              </a:rPr>
              <a:t>PowerShell v5.1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A633D-235A-46A9-8ABA-EF9DFCF6BB6B}"/>
              </a:ext>
            </a:extLst>
          </p:cNvPr>
          <p:cNvSpPr/>
          <p:nvPr/>
        </p:nvSpPr>
        <p:spPr>
          <a:xfrm>
            <a:off x="7200900" y="1124744"/>
            <a:ext cx="2453979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67" b="1" dirty="0"/>
              <a:t>Better</a:t>
            </a:r>
            <a:endParaRPr lang="en-US" sz="5867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EE9496CA-AE07-44BE-AD54-562361848BB0}"/>
              </a:ext>
            </a:extLst>
          </p:cNvPr>
          <p:cNvSpPr/>
          <p:nvPr/>
        </p:nvSpPr>
        <p:spPr>
          <a:xfrm>
            <a:off x="4852307" y="1296626"/>
            <a:ext cx="1722676" cy="765084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1026" name="Picture 2" descr="Alt">
            <a:extLst>
              <a:ext uri="{FF2B5EF4-FFF2-40B4-BE49-F238E27FC236}">
                <a16:creationId xmlns:a16="http://schemas.microsoft.com/office/drawing/2014/main" id="{A6B5E570-E7E9-4858-AF31-B75A9F2B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9" y="2725184"/>
            <a:ext cx="3937951" cy="307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9675E3-8AB6-4421-8DF9-274CA7ADD16A}"/>
              </a:ext>
            </a:extLst>
          </p:cNvPr>
          <p:cNvSpPr/>
          <p:nvPr/>
        </p:nvSpPr>
        <p:spPr>
          <a:xfrm>
            <a:off x="5526179" y="3009135"/>
            <a:ext cx="5803420" cy="222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/>
              <a:t>Also consider PowerShell 7</a:t>
            </a:r>
            <a:br>
              <a:rPr lang="en-US" sz="3200" dirty="0"/>
            </a:br>
            <a:r>
              <a:rPr lang="en-US" sz="3200" dirty="0" err="1"/>
              <a:t>pwsh</a:t>
            </a:r>
            <a:endParaRPr lang="en-US" sz="3200" dirty="0"/>
          </a:p>
          <a:p>
            <a:pPr algn="ctr">
              <a:lnSpc>
                <a:spcPct val="150000"/>
              </a:lnSpc>
            </a:pPr>
            <a:r>
              <a:rPr lang="en-US" sz="3200" dirty="0"/>
              <a:t>Cross Platform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3BB9-E984-4E47-B3E8-D46029E3162D}"/>
              </a:ext>
            </a:extLst>
          </p:cNvPr>
          <p:cNvSpPr/>
          <p:nvPr/>
        </p:nvSpPr>
        <p:spPr>
          <a:xfrm>
            <a:off x="3049428" y="2832120"/>
            <a:ext cx="7723827" cy="25856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sz="3733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3733" dirty="0">
                <a:solidFill>
                  <a:srgbClr val="FF0000"/>
                </a:solidFill>
              </a:rPr>
              <a:t>Some functionality is not available</a:t>
            </a:r>
          </a:p>
          <a:p>
            <a:pPr algn="ctr">
              <a:lnSpc>
                <a:spcPct val="150000"/>
              </a:lnSpc>
            </a:pPr>
            <a:endParaRPr lang="en-US" sz="373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 animBg="1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C950D8-A791-498B-B020-35A2F89F5580}"/>
              </a:ext>
            </a:extLst>
          </p:cNvPr>
          <p:cNvSpPr/>
          <p:nvPr/>
        </p:nvSpPr>
        <p:spPr>
          <a:xfrm>
            <a:off x="2495842" y="1673869"/>
            <a:ext cx="7200317" cy="4445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Multiple instances on one server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9A7E9B-8497-46AA-AA66-E55D1FC6EAF3}"/>
              </a:ext>
            </a:extLst>
          </p:cNvPr>
          <p:cNvSpPr txBox="1">
            <a:spLocks/>
          </p:cNvSpPr>
          <p:nvPr/>
        </p:nvSpPr>
        <p:spPr>
          <a:xfrm>
            <a:off x="0" y="811914"/>
            <a:ext cx="12149667" cy="70880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ctr"/>
            <a:r>
              <a:rPr lang="en-GB" sz="4800" u="sng" dirty="0">
                <a:latin typeface="+mj-lt"/>
              </a:rPr>
              <a:t>Support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BAD873-D667-4050-9395-8EE4C8D6CDD1}"/>
              </a:ext>
            </a:extLst>
          </p:cNvPr>
          <p:cNvGrpSpPr/>
          <p:nvPr/>
        </p:nvGrpSpPr>
        <p:grpSpPr>
          <a:xfrm>
            <a:off x="1972332" y="3429000"/>
            <a:ext cx="7723827" cy="2585644"/>
            <a:chOff x="1479249" y="2571750"/>
            <a:chExt cx="5792870" cy="19392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03F63-4B79-47E9-BA4D-7607863F3A9E}"/>
                </a:ext>
              </a:extLst>
            </p:cNvPr>
            <p:cNvSpPr/>
            <p:nvPr/>
          </p:nvSpPr>
          <p:spPr>
            <a:xfrm>
              <a:off x="1479249" y="2571750"/>
              <a:ext cx="5792870" cy="193923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733" dirty="0">
                  <a:solidFill>
                    <a:schemeClr val="accent5">
                      <a:lumMod val="75000"/>
                    </a:schemeClr>
                  </a:solidFill>
                </a:rPr>
                <a:t>What about Azure?</a:t>
              </a:r>
            </a:p>
            <a:p>
              <a:pPr algn="ctr">
                <a:lnSpc>
                  <a:spcPct val="150000"/>
                </a:lnSpc>
              </a:pPr>
              <a:endParaRPr lang="en-US" sz="3733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sz="3733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4" descr="Image result for azure">
              <a:extLst>
                <a:ext uri="{FF2B5EF4-FFF2-40B4-BE49-F238E27FC236}">
                  <a16:creationId xmlns:a16="http://schemas.microsoft.com/office/drawing/2014/main" id="{8234F659-F537-42A7-84F1-F0D516C7E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91" y="3154367"/>
              <a:ext cx="1977684" cy="57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6D9DF7-6692-4550-8485-D3549BCB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45" y="3758382"/>
            <a:ext cx="7747636" cy="29259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5BAD873-D667-4050-9395-8EE4C8D6CDD1}"/>
              </a:ext>
            </a:extLst>
          </p:cNvPr>
          <p:cNvGrpSpPr/>
          <p:nvPr/>
        </p:nvGrpSpPr>
        <p:grpSpPr>
          <a:xfrm>
            <a:off x="196645" y="904569"/>
            <a:ext cx="4490224" cy="2585644"/>
            <a:chOff x="1479249" y="2353843"/>
            <a:chExt cx="5792870" cy="28274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03F63-4B79-47E9-BA4D-7607863F3A9E}"/>
                </a:ext>
              </a:extLst>
            </p:cNvPr>
            <p:cNvSpPr/>
            <p:nvPr/>
          </p:nvSpPr>
          <p:spPr>
            <a:xfrm>
              <a:off x="1479249" y="2353843"/>
              <a:ext cx="5792870" cy="28274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733" dirty="0">
                  <a:solidFill>
                    <a:schemeClr val="accent5">
                      <a:lumMod val="75000"/>
                    </a:schemeClr>
                  </a:solidFill>
                </a:rPr>
                <a:t>What about Azure?</a:t>
              </a:r>
            </a:p>
            <a:p>
              <a:pPr algn="ctr">
                <a:lnSpc>
                  <a:spcPct val="150000"/>
                </a:lnSpc>
              </a:pPr>
              <a:endParaRPr lang="en-US" sz="3733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sz="3733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4" descr="Image result for azure">
              <a:extLst>
                <a:ext uri="{FF2B5EF4-FFF2-40B4-BE49-F238E27FC236}">
                  <a16:creationId xmlns:a16="http://schemas.microsoft.com/office/drawing/2014/main" id="{8234F659-F537-42A7-84F1-F0D516C7E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91" y="3154367"/>
              <a:ext cx="1977684" cy="57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BA2C6B2-3E73-4B03-B9BA-77ECE847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768" y="851759"/>
            <a:ext cx="6300805" cy="340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3222172"/>
            <a:ext cx="12820627" cy="3408323"/>
            <a:chOff x="217220" y="620711"/>
            <a:chExt cx="15601567" cy="465217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977165"/>
              <a:chOff x="577515" y="617998"/>
              <a:chExt cx="1688124" cy="197716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6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977165"/>
              <a:chOff x="577515" y="617998"/>
              <a:chExt cx="1688124" cy="19771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41087"/>
              <a:chOff x="577515" y="617998"/>
              <a:chExt cx="1688124" cy="164108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6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977165"/>
              <a:chOff x="577515" y="617998"/>
              <a:chExt cx="1688124" cy="1977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641087"/>
              <a:chOff x="577515" y="617998"/>
              <a:chExt cx="1688124" cy="164108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4" y="1167219"/>
              <a:ext cx="1688124" cy="130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968929"/>
              <a:chOff x="577515" y="617998"/>
              <a:chExt cx="1688124" cy="9689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968929"/>
              <a:chOff x="577515" y="617998"/>
              <a:chExt cx="1688124" cy="96892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1080868"/>
              <a:chOff x="577515" y="617998"/>
              <a:chExt cx="1688124" cy="108086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2133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1276518" y="3615641"/>
            <a:ext cx="2493972" cy="120287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1169334" y="3472380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3181823" y="359222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5382036" y="353262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7484970" y="3723093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5880759" y="4319530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9749349" y="3564963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11832356" y="368389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3979529" y="3643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2292752" y="3170670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260230" y="4275518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8080972" y="323612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2924341" y="4704742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2798652" y="113805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8537555" y="4701901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0864896" y="1653911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6549592" y="1805266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3681578" y="3125782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4191240" y="4610554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4207148" y="1866735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502360" y="4340973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2278528" y="2308745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775509" y="3054390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51101" y="4566425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3443315" y="437074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2645073" y="2303837"/>
            <a:ext cx="2250832" cy="1178528"/>
            <a:chOff x="577515" y="617998"/>
            <a:chExt cx="1688124" cy="8838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03/2022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3D18D9-CF47-4C29-8998-BFBF74ACC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209" y="1909451"/>
            <a:ext cx="7098386" cy="1774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6FF0F-2684-463F-930A-C543437B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087" y="3635796"/>
            <a:ext cx="6295234" cy="2230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04677-60AA-4ACD-B77A-6F894FA625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93" b="4247"/>
          <a:stretch/>
        </p:blipFill>
        <p:spPr>
          <a:xfrm>
            <a:off x="0" y="0"/>
            <a:ext cx="12179685" cy="158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E4A499-3204-426D-99A0-3E6163419D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86" b="4114"/>
          <a:stretch/>
        </p:blipFill>
        <p:spPr>
          <a:xfrm>
            <a:off x="1638508" y="5866740"/>
            <a:ext cx="10571813" cy="9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dbatools –Scope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4" y="780875"/>
            <a:ext cx="4373605" cy="2409140"/>
          </a:xfrm>
        </p:spPr>
        <p:txBody>
          <a:bodyPr/>
          <a:lstStyle/>
          <a:p>
            <a:r>
              <a:rPr lang="en-US" dirty="0"/>
              <a:t>Bearded Consultant</a:t>
            </a:r>
          </a:p>
          <a:p>
            <a:r>
              <a:rPr lang="en-US" dirty="0"/>
              <a:t>Automator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1AEBD09B-07A9-6D8B-C59D-453ECC74F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AED6F91-0EF1-2E6F-E179-652602431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6B67004-C6D0-3513-0DFB-A4AB3AD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968E25B-8F59-E9E4-7A3F-9C95441C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15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Deglee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26" y="2132857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Ian Espinosa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PS &gt; Get-Help Start-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DbaMigration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–Detailed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7" y="183770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Documentation for each command online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62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8628" y="6217598"/>
            <a:ext cx="3255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0" y="6200582"/>
            <a:ext cx="3358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20859" y="5949281"/>
            <a:ext cx="2745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" y="1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46"/>
            <a:r>
              <a:rPr lang="en-GB" sz="2933" i="1" dirty="0">
                <a:solidFill>
                  <a:prstClr val="black"/>
                </a:solidFill>
                <a:latin typeface="Open Sans Semibold"/>
              </a:rPr>
              <a:t>Thank you!</a:t>
            </a:r>
          </a:p>
          <a:p>
            <a:pPr algn="ctr" defTabSz="914446"/>
            <a:r>
              <a:rPr lang="en-GB" sz="2933" i="1" dirty="0">
                <a:solidFill>
                  <a:prstClr val="black"/>
                </a:solidFill>
                <a:latin typeface="Open Sans Semibold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24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6834D-0BE8-F47E-3615-51822CCF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0C6AB-91B5-7818-2A90-33866A2161BD}"/>
              </a:ext>
            </a:extLst>
          </p:cNvPr>
          <p:cNvSpPr txBox="1"/>
          <p:nvPr/>
        </p:nvSpPr>
        <p:spPr>
          <a:xfrm rot="19736600">
            <a:off x="-68573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8FA2B-86AC-65F0-9BB4-845966CC4928}"/>
              </a:ext>
            </a:extLst>
          </p:cNvPr>
          <p:cNvSpPr txBox="1"/>
          <p:nvPr/>
        </p:nvSpPr>
        <p:spPr>
          <a:xfrm>
            <a:off x="68580" y="4839841"/>
            <a:ext cx="6918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EC8631"/>
                </a:solidFill>
              </a:rPr>
              <a:t>Submit Sessions</a:t>
            </a:r>
          </a:p>
          <a:p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sessionize.com/sqlbits-2023</a:t>
            </a:r>
            <a:br>
              <a:rPr lang="en-GB" sz="2400" b="1" dirty="0">
                <a:solidFill>
                  <a:schemeClr val="bg1"/>
                </a:solidFill>
              </a:rPr>
            </a:br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sessionize.com/sqlbits-trainingdays2023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474CB-A36A-2AB2-C5EA-87150741C775}"/>
              </a:ext>
            </a:extLst>
          </p:cNvPr>
          <p:cNvSpPr txBox="1"/>
          <p:nvPr/>
        </p:nvSpPr>
        <p:spPr>
          <a:xfrm>
            <a:off x="7154779" y="5541545"/>
            <a:ext cx="49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rgbClr val="EC8631"/>
                </a:solidFill>
              </a:rPr>
              <a:t>Volunteer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 err="1">
                <a:solidFill>
                  <a:schemeClr val="bg1"/>
                </a:solidFill>
              </a:rPr>
              <a:t>beard.media</a:t>
            </a:r>
            <a:r>
              <a:rPr lang="en-GB" sz="2400" b="1" dirty="0">
                <a:solidFill>
                  <a:schemeClr val="bg1"/>
                </a:solidFill>
              </a:rPr>
              <a:t>/sqlbits-helpers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0BCCC-8548-67B7-BD0F-2CC67964366D}"/>
              </a:ext>
            </a:extLst>
          </p:cNvPr>
          <p:cNvSpPr txBox="1"/>
          <p:nvPr/>
        </p:nvSpPr>
        <p:spPr>
          <a:xfrm rot="1514005">
            <a:off x="831451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</p:spTree>
    <p:extLst>
      <p:ext uri="{BB962C8B-B14F-4D97-AF65-F5344CB8AC3E}">
        <p14:creationId xmlns:p14="http://schemas.microsoft.com/office/powerpoint/2010/main" val="1346630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89" y="2321189"/>
            <a:ext cx="5016821" cy="50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What are we going to talk about?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78515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Backup Compression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FULL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Secure Backup Location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Agent Alerts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Production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Only Certain Production AD Groups allowed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2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DF904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Different Backup Strategy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Test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Needs the Testers AD Groups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81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337D38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Simple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Definitely no Production AD 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15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Global view of one ‘widgets’ environments might be needed for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Team Leaders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Release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Agile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those ‘special’ SQL Servers that don’t fit in the usual boxes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I.E. SharePoint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47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27932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want to automate and integrate with other solutions (DevOps, Daily Checks, Incident Response, Maintenance Windows) </a:t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7022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want output they understand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85863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– (and with pretty interactive pictures !)</a:t>
            </a: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9930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C4428BBA-82DA-4882-ACA0-73D147F3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Hey Beardy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200" b="1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MUST BE TIME </a:t>
            </a:r>
            <a:b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</a:br>
            <a: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002060"/>
                </a:solidFill>
                <a:latin typeface="+mj-lt"/>
              </a:rPr>
              <a:t>What is dbatools? 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387" y="2132857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002060"/>
                </a:solidFill>
                <a:latin typeface="+mj-lt"/>
              </a:rPr>
              <a:t>What is dbatools? – basically 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6" y="2432172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002060"/>
                </a:solidFill>
                <a:latin typeface="+mj-lt"/>
              </a:rPr>
              <a:t>What is dbatools? – actually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9336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5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ata Relay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174306-fda7-41ae-8298-e881b225708b">
      <Terms xmlns="http://schemas.microsoft.com/office/infopath/2007/PartnerControls"/>
    </lcf76f155ced4ddcb4097134ff3c332f>
    <TaxCatchAll xmlns="381c86f5-e431-4d53-9475-216cee41266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D5290484D9884794954CCA19E7E6C8" ma:contentTypeVersion="16" ma:contentTypeDescription="Create a new document." ma:contentTypeScope="" ma:versionID="9f05f2b5ddb0f6e0380b2500245bb131">
  <xsd:schema xmlns:xsd="http://www.w3.org/2001/XMLSchema" xmlns:xs="http://www.w3.org/2001/XMLSchema" xmlns:p="http://schemas.microsoft.com/office/2006/metadata/properties" xmlns:ns2="73174306-fda7-41ae-8298-e881b225708b" xmlns:ns3="381c86f5-e431-4d53-9475-216cee412667" targetNamespace="http://schemas.microsoft.com/office/2006/metadata/properties" ma:root="true" ma:fieldsID="75a0931c3e1b0e4bf0c99b45ca538059" ns2:_="" ns3:_="">
    <xsd:import namespace="73174306-fda7-41ae-8298-e881b225708b"/>
    <xsd:import namespace="381c86f5-e431-4d53-9475-216cee4126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74306-fda7-41ae-8298-e881b22570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e7cb63-65c9-4133-88ac-72f4c53253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1c86f5-e431-4d53-9475-216cee41266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3c5769-37c8-421c-90d5-230fd9652075}" ma:internalName="TaxCatchAll" ma:showField="CatchAllData" ma:web="381c86f5-e431-4d53-9475-216cee4126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B080A7-83BB-4394-9688-DD94C96CFE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D4CDFB-D61B-4DAB-86E6-08EB4A70D58F}">
  <ds:schemaRefs>
    <ds:schemaRef ds:uri="http://schemas.microsoft.com/office/2006/metadata/properties"/>
    <ds:schemaRef ds:uri="http://schemas.microsoft.com/office/infopath/2007/PartnerControls"/>
    <ds:schemaRef ds:uri="73174306-fda7-41ae-8298-e881b225708b"/>
    <ds:schemaRef ds:uri="381c86f5-e431-4d53-9475-216cee412667"/>
  </ds:schemaRefs>
</ds:datastoreItem>
</file>

<file path=customXml/itemProps3.xml><?xml version="1.0" encoding="utf-8"?>
<ds:datastoreItem xmlns:ds="http://schemas.openxmlformats.org/officeDocument/2006/customXml" ds:itemID="{066BCBD2-EBCB-45D9-8D76-D29303F83C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74306-fda7-41ae-8298-e881b225708b"/>
    <ds:schemaRef ds:uri="381c86f5-e431-4d53-9475-216cee4126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Microsoft Office PowerPoint</Application>
  <PresentationFormat>Widescreen</PresentationFormat>
  <Paragraphs>191</Paragraphs>
  <Slides>40</Slides>
  <Notes>30</Notes>
  <HiddenSlides>8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7" baseType="lpstr">
      <vt:lpstr>AppleStorm</vt:lpstr>
      <vt:lpstr>-apple-system</vt:lpstr>
      <vt:lpstr>Arial</vt:lpstr>
      <vt:lpstr>Bahnschrift Light Condensed</vt:lpstr>
      <vt:lpstr>Bahnschrift SemiBold</vt:lpstr>
      <vt:lpstr>Calibri</vt:lpstr>
      <vt:lpstr>Consolas</vt:lpstr>
      <vt:lpstr>Corbel</vt:lpstr>
      <vt:lpstr>Lucida Console</vt:lpstr>
      <vt:lpstr>Open Sans</vt:lpstr>
      <vt:lpstr>Open Sans Semibold</vt:lpstr>
      <vt:lpstr>Segoe UI Light</vt:lpstr>
      <vt:lpstr>Segoe UI Semibold</vt:lpstr>
      <vt:lpstr>Segoe UI Semilight</vt:lpstr>
      <vt:lpstr>Ubuntu Mono</vt:lpstr>
      <vt:lpstr>1_Office Theme</vt:lpstr>
      <vt:lpstr>Chalkboard 16x9</vt:lpstr>
      <vt:lpstr>PowerPoint Presentation</vt:lpstr>
      <vt:lpstr>Rob Sewell</vt:lpstr>
      <vt:lpstr>What are we going to talk about?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Sponsors</vt:lpstr>
      <vt:lpstr>PowerPoint Presentation</vt:lpstr>
      <vt:lpstr>PowerPoint Presentation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Output</vt:lpstr>
      <vt:lpstr>Challenge - Output</vt:lpstr>
      <vt:lpstr>Challenge - Output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Sponsors</dc:title>
  <dc:creator>Paul Andrew</dc:creator>
  <cp:lastModifiedBy>Rob Sewell</cp:lastModifiedBy>
  <cp:revision>2</cp:revision>
  <dcterms:created xsi:type="dcterms:W3CDTF">2022-09-26T15:28:17Z</dcterms:created>
  <dcterms:modified xsi:type="dcterms:W3CDTF">2022-10-06T18:47:18Z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0x01010022D5290484D9884794954CCA19E7E6C8</vt:lpwstr>
  </property>
</Properties>
</file>